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2" r:id="rId3"/>
    <p:sldId id="273" r:id="rId4"/>
    <p:sldId id="274" r:id="rId5"/>
    <p:sldId id="266" r:id="rId6"/>
    <p:sldId id="275" r:id="rId7"/>
    <p:sldId id="267" r:id="rId8"/>
    <p:sldId id="270" r:id="rId9"/>
    <p:sldId id="264" r:id="rId10"/>
    <p:sldId id="268" r:id="rId11"/>
    <p:sldId id="269" r:id="rId12"/>
    <p:sldId id="271" r:id="rId13"/>
  </p:sldIdLst>
  <p:sldSz cx="9144000" cy="6858000" type="screen4x3"/>
  <p:notesSz cx="7315200" cy="96012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2E49C"/>
    <a:srgbClr val="BC5908"/>
    <a:srgbClr val="9D4B07"/>
    <a:srgbClr val="303C18"/>
    <a:srgbClr val="005A9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2" d="100"/>
          <a:sy n="72" d="100"/>
        </p:scale>
        <p:origin x="-1104" y="-7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076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967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04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52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352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873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495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918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450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731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070312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6402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965207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0672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2079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16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1142CD8-2C7A-4ED4-87CF-7B00C5E4A091}" type="datetime1">
              <a:rPr lang="bg-BG" smtClean="0"/>
              <a:pPr lvl="0"/>
              <a:t>15.2.2024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/>
            <a:fld id="{A2055212-198D-44E4-A16A-97D935804EE1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862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ПЪРВО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Първа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Стихотворение и проза“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ЕМИЛИЯ  НАСЕВА  ЕМИЛОВА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006221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ВТОРО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Първа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Стихотворение и проза“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ВИКТОР  МАРИЯНОВ  ИЛИЕВ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877844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ТРЕТО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Първа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Стихотворение и проза“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ТЕОДОР  </a:t>
            </a:r>
            <a:r>
              <a:rPr lang="bg-BG" sz="2800" b="1" kern="0" dirty="0" smtClean="0">
                <a:latin typeface="Gabriola" pitchFamily="82"/>
              </a:rPr>
              <a:t>МАРИНОВ  МЕРКОВ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853178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ПООЩРИТЕЛНА  НАГРАДА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Първа </a:t>
            </a:r>
            <a:r>
              <a:rPr lang="ru-RU" sz="4000" b="1" kern="0" dirty="0" err="1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Стихотворение и проза“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   ГАБРИЕЛА  ДИМИТРОВА  ЯНЧЕВА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259291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ПЪРВО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Стихотворение и проза“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Г САМИРА  ХЮСЕИНОВА  МЮРСЕЛОВА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110799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-18256" y="1007971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2098945" cy="195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477653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ВТОРО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Стихотворение и проза“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АРЗУ  АЙДЪН  БАКИЕВА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110799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-18256" y="1007971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2098945" cy="195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958278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ТРЕТО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Стихотворение и проза“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М              МАГДАЛЕНА  БОЖИДАРОВА  НИКОЛОВА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98675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3183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985720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041537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ПООЩРИТЕЛНА  НАГРАДА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Стихотворение и проза“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         МАРИЯ  ТИХОМИРОВА  ХРИСТОВА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98675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3183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985720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979174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ПЪРВО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Трета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Стихотворение и проза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0" cap="none" spc="0" baseline="0" dirty="0" smtClean="0">
                <a:uFillTx/>
                <a:latin typeface="Gabriola" pitchFamily="82"/>
              </a:rPr>
              <a:t>ДЕНИЦА</a:t>
            </a:r>
            <a:r>
              <a:rPr lang="bg-BG" sz="2800" b="1" i="0" u="none" strike="noStrike" kern="0" cap="none" spc="0" dirty="0" smtClean="0">
                <a:uFillTx/>
                <a:latin typeface="Gabriola" pitchFamily="82"/>
              </a:rPr>
              <a:t>  ДАНЧЕВА  РАДКОВА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74438" y="114774"/>
            <a:ext cx="5976664" cy="92333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6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19323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3810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76228"/>
            <a:ext cx="2309478" cy="2145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778688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ВТОРО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Трета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Стихотворение и проза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0" cap="none" spc="0" baseline="0" dirty="0" smtClean="0">
                <a:uFillTx/>
                <a:latin typeface="Gabriola" pitchFamily="82"/>
              </a:rPr>
              <a:t>КАТРИН</a:t>
            </a:r>
            <a:r>
              <a:rPr lang="bg-BG" sz="2800" b="1" i="0" u="none" strike="noStrike" kern="0" cap="none" spc="0" dirty="0" smtClean="0">
                <a:uFillTx/>
                <a:latin typeface="Gabriola" pitchFamily="82"/>
              </a:rPr>
              <a:t>  ПЕНКОВА  ПЕНЕВА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74438" y="91919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30220" y="61798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8518" y="996828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61738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ТРЕТО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Трета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Стихотворение и проза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0" cap="none" spc="0" baseline="0" dirty="0" smtClean="0">
                <a:uFillTx/>
                <a:latin typeface="Gabriola" pitchFamily="82"/>
              </a:rPr>
              <a:t>      ДАНАЯ</a:t>
            </a:r>
            <a:r>
              <a:rPr lang="bg-BG" sz="2800" b="1" i="0" u="none" strike="noStrike" kern="0" cap="none" spc="0" dirty="0" smtClean="0">
                <a:uFillTx/>
                <a:latin typeface="Gabriola" pitchFamily="82"/>
              </a:rPr>
              <a:t>  МИНКОВА  КЕРЕМИДЧИЕВА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143526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682033" y="617562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1037007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68190"/>
            <a:ext cx="2160240" cy="200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88004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ПООЩРИТЕЛНА  НАГРАДА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Трета </a:t>
            </a:r>
            <a:r>
              <a:rPr lang="ru-RU" sz="4000" b="1" kern="0" dirty="0" err="1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възрастова</a:t>
            </a:r>
            <a:r>
              <a:rPr lang="ru-RU" sz="40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</a:t>
            </a:r>
            <a:r>
              <a:rPr lang="ru-RU" sz="4000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група</a:t>
            </a:r>
            <a:endParaRPr lang="ru-RU" sz="4000" b="1" kern="0" smtClean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Стихотворение и проза“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0" cap="none" spc="0" baseline="0" dirty="0" smtClean="0">
                <a:uFillTx/>
                <a:latin typeface="Gabriola" pitchFamily="82"/>
              </a:rPr>
              <a:t>Д                ДЕНИСЛАВА</a:t>
            </a:r>
            <a:r>
              <a:rPr lang="bg-BG" sz="2800" b="1" i="0" u="none" strike="noStrike" kern="0" cap="none" spc="0" dirty="0" smtClean="0">
                <a:uFillTx/>
                <a:latin typeface="Gabriola" pitchFamily="82"/>
              </a:rPr>
              <a:t>  ДЕСИСЛАВОВА  ГЕОРГИЕВА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143526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 cstate="print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682033" y="617562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1037007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68190"/>
            <a:ext cx="2160240" cy="200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489589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3587</TotalTime>
  <Words>690</Words>
  <Application>Microsoft Office PowerPoint</Application>
  <PresentationFormat>Презентация на цял екран (4:3)</PresentationFormat>
  <Paragraphs>192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Фасети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Videnova</dc:creator>
  <cp:lastModifiedBy>user</cp:lastModifiedBy>
  <cp:revision>145</cp:revision>
  <cp:lastPrinted>2023-08-10T06:20:00Z</cp:lastPrinted>
  <dcterms:created xsi:type="dcterms:W3CDTF">2023-08-04T10:16:33Z</dcterms:created>
  <dcterms:modified xsi:type="dcterms:W3CDTF">2024-02-15T07:41:26Z</dcterms:modified>
</cp:coreProperties>
</file>